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9761" autoAdjust="0"/>
  </p:normalViewPr>
  <p:slideViewPr>
    <p:cSldViewPr snapToGrid="0" snapToObjects="1">
      <p:cViewPr varScale="1">
        <p:scale>
          <a:sx n="128" d="100"/>
          <a:sy n="128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086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852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557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839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724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5867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23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86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765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9449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8402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B563F-D191-AA4D-9061-D1B8766BD966}" type="datetimeFigureOut">
              <a:rPr lang="it-IT" smtClean="0"/>
              <a:t>10/05/19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4A0F8-E2BD-0845-8257-8CD9FDC6D0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508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226" y="247026"/>
            <a:ext cx="9144000" cy="6371260"/>
          </a:xfrm>
          <a:prstGeom prst="rect">
            <a:avLst/>
          </a:prstGeom>
          <a:ln>
            <a:solidFill>
              <a:srgbClr val="4F81BD"/>
            </a:solidFill>
          </a:ln>
        </p:spPr>
      </p:pic>
      <p:cxnSp>
        <p:nvCxnSpPr>
          <p:cNvPr id="10" name="Connettore 1 9"/>
          <p:cNvCxnSpPr/>
          <p:nvPr/>
        </p:nvCxnSpPr>
        <p:spPr>
          <a:xfrm flipV="1">
            <a:off x="2291907" y="4028098"/>
            <a:ext cx="1934005" cy="1980637"/>
          </a:xfrm>
          <a:prstGeom prst="line">
            <a:avLst/>
          </a:prstGeom>
          <a:ln w="57150" cmpd="sng">
            <a:solidFill>
              <a:srgbClr val="80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>
            <a:stCxn id="50" idx="1"/>
          </p:cNvCxnSpPr>
          <p:nvPr/>
        </p:nvCxnSpPr>
        <p:spPr>
          <a:xfrm flipH="1" flipV="1">
            <a:off x="3724089" y="2562518"/>
            <a:ext cx="415727" cy="14260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>
            <a:stCxn id="50" idx="1"/>
          </p:cNvCxnSpPr>
          <p:nvPr/>
        </p:nvCxnSpPr>
        <p:spPr>
          <a:xfrm flipH="1" flipV="1">
            <a:off x="3820368" y="560279"/>
            <a:ext cx="319448" cy="34283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>
            <a:stCxn id="50" idx="1"/>
          </p:cNvCxnSpPr>
          <p:nvPr/>
        </p:nvCxnSpPr>
        <p:spPr>
          <a:xfrm flipV="1">
            <a:off x="4139816" y="1098096"/>
            <a:ext cx="1110252" cy="28904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 flipV="1">
            <a:off x="4304676" y="2440615"/>
            <a:ext cx="1991043" cy="16433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/>
          <p:cNvCxnSpPr/>
          <p:nvPr/>
        </p:nvCxnSpPr>
        <p:spPr>
          <a:xfrm flipV="1">
            <a:off x="4331946" y="2842727"/>
            <a:ext cx="2722522" cy="12428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>
            <a:endCxn id="42" idx="2"/>
          </p:cNvCxnSpPr>
          <p:nvPr/>
        </p:nvCxnSpPr>
        <p:spPr>
          <a:xfrm>
            <a:off x="4304676" y="4083992"/>
            <a:ext cx="3771417" cy="1829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6" name="Immagin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2957" y="3758121"/>
            <a:ext cx="152955" cy="400499"/>
          </a:xfrm>
          <a:prstGeom prst="rect">
            <a:avLst/>
          </a:prstGeom>
        </p:spPr>
      </p:pic>
      <p:pic>
        <p:nvPicPr>
          <p:cNvPr id="37" name="Immagine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8894" y="2240366"/>
            <a:ext cx="152955" cy="400499"/>
          </a:xfrm>
          <a:prstGeom prst="rect">
            <a:avLst/>
          </a:prstGeom>
        </p:spPr>
      </p:pic>
      <p:pic>
        <p:nvPicPr>
          <p:cNvPr id="38" name="Immagin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134" y="247026"/>
            <a:ext cx="152955" cy="400499"/>
          </a:xfrm>
          <a:prstGeom prst="rect">
            <a:avLst/>
          </a:prstGeom>
        </p:spPr>
      </p:pic>
      <p:pic>
        <p:nvPicPr>
          <p:cNvPr id="39" name="Immagin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113" y="722859"/>
            <a:ext cx="152955" cy="400499"/>
          </a:xfrm>
          <a:prstGeom prst="rect">
            <a:avLst/>
          </a:prstGeom>
        </p:spPr>
      </p:pic>
      <p:pic>
        <p:nvPicPr>
          <p:cNvPr id="40" name="Immagin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6934" y="2057342"/>
            <a:ext cx="152955" cy="400499"/>
          </a:xfrm>
          <a:prstGeom prst="rect">
            <a:avLst/>
          </a:prstGeom>
        </p:spPr>
      </p:pic>
      <p:pic>
        <p:nvPicPr>
          <p:cNvPr id="41" name="Immagin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5471" y="2635047"/>
            <a:ext cx="152955" cy="400499"/>
          </a:xfrm>
          <a:prstGeom prst="rect">
            <a:avLst/>
          </a:prstGeom>
        </p:spPr>
      </p:pic>
      <p:pic>
        <p:nvPicPr>
          <p:cNvPr id="42" name="Immagin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9615" y="3866420"/>
            <a:ext cx="152955" cy="400499"/>
          </a:xfrm>
          <a:prstGeom prst="rect">
            <a:avLst/>
          </a:prstGeom>
        </p:spPr>
      </p:pic>
      <p:sp>
        <p:nvSpPr>
          <p:cNvPr id="43" name="CasellaDiTesto 42"/>
          <p:cNvSpPr txBox="1"/>
          <p:nvPr/>
        </p:nvSpPr>
        <p:spPr>
          <a:xfrm>
            <a:off x="3863995" y="3840081"/>
            <a:ext cx="275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1</a:t>
            </a:r>
          </a:p>
        </p:txBody>
      </p:sp>
      <p:sp>
        <p:nvSpPr>
          <p:cNvPr id="44" name="CasellaDiTesto 43"/>
          <p:cNvSpPr txBox="1"/>
          <p:nvPr/>
        </p:nvSpPr>
        <p:spPr>
          <a:xfrm>
            <a:off x="3314710" y="2322326"/>
            <a:ext cx="275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2</a:t>
            </a:r>
          </a:p>
        </p:txBody>
      </p:sp>
      <p:sp>
        <p:nvSpPr>
          <p:cNvPr id="45" name="CasellaDiTesto 44"/>
          <p:cNvSpPr txBox="1"/>
          <p:nvPr/>
        </p:nvSpPr>
        <p:spPr>
          <a:xfrm>
            <a:off x="3346996" y="309530"/>
            <a:ext cx="275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3</a:t>
            </a:r>
          </a:p>
        </p:txBody>
      </p:sp>
      <p:sp>
        <p:nvSpPr>
          <p:cNvPr id="46" name="CasellaDiTesto 45"/>
          <p:cNvSpPr txBox="1"/>
          <p:nvPr/>
        </p:nvSpPr>
        <p:spPr>
          <a:xfrm>
            <a:off x="4891405" y="821200"/>
            <a:ext cx="275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4</a:t>
            </a:r>
          </a:p>
        </p:txBody>
      </p:sp>
      <p:sp>
        <p:nvSpPr>
          <p:cNvPr id="47" name="CasellaDiTesto 46"/>
          <p:cNvSpPr txBox="1"/>
          <p:nvPr/>
        </p:nvSpPr>
        <p:spPr>
          <a:xfrm>
            <a:off x="6227369" y="2139302"/>
            <a:ext cx="275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5</a:t>
            </a:r>
          </a:p>
        </p:txBody>
      </p:sp>
      <p:sp>
        <p:nvSpPr>
          <p:cNvPr id="48" name="CasellaDiTesto 47"/>
          <p:cNvSpPr txBox="1"/>
          <p:nvPr/>
        </p:nvSpPr>
        <p:spPr>
          <a:xfrm>
            <a:off x="6750830" y="2713802"/>
            <a:ext cx="275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6</a:t>
            </a:r>
          </a:p>
        </p:txBody>
      </p:sp>
      <p:sp>
        <p:nvSpPr>
          <p:cNvPr id="49" name="CasellaDiTesto 48"/>
          <p:cNvSpPr txBox="1"/>
          <p:nvPr/>
        </p:nvSpPr>
        <p:spPr>
          <a:xfrm>
            <a:off x="7782882" y="3937618"/>
            <a:ext cx="275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7</a:t>
            </a:r>
          </a:p>
        </p:txBody>
      </p:sp>
      <p:sp>
        <p:nvSpPr>
          <p:cNvPr id="50" name="CasellaDiTesto 49"/>
          <p:cNvSpPr txBox="1"/>
          <p:nvPr/>
        </p:nvSpPr>
        <p:spPr>
          <a:xfrm>
            <a:off x="4139816" y="3834700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Efeso</a:t>
            </a:r>
          </a:p>
        </p:txBody>
      </p:sp>
      <p:sp>
        <p:nvSpPr>
          <p:cNvPr id="51" name="CasellaDiTesto 50"/>
          <p:cNvSpPr txBox="1"/>
          <p:nvPr/>
        </p:nvSpPr>
        <p:spPr>
          <a:xfrm>
            <a:off x="3549610" y="2322326"/>
            <a:ext cx="6980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Smirne</a:t>
            </a:r>
          </a:p>
        </p:txBody>
      </p:sp>
      <p:sp>
        <p:nvSpPr>
          <p:cNvPr id="55" name="CasellaDiTesto 54"/>
          <p:cNvSpPr txBox="1"/>
          <p:nvPr/>
        </p:nvSpPr>
        <p:spPr>
          <a:xfrm>
            <a:off x="3659130" y="309074"/>
            <a:ext cx="8386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Pergamo</a:t>
            </a:r>
          </a:p>
        </p:txBody>
      </p:sp>
      <p:sp>
        <p:nvSpPr>
          <p:cNvPr id="56" name="CasellaDiTesto 55"/>
          <p:cNvSpPr txBox="1"/>
          <p:nvPr/>
        </p:nvSpPr>
        <p:spPr>
          <a:xfrm>
            <a:off x="5160751" y="810200"/>
            <a:ext cx="649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Tiatira</a:t>
            </a:r>
          </a:p>
        </p:txBody>
      </p:sp>
      <p:sp>
        <p:nvSpPr>
          <p:cNvPr id="57" name="CasellaDiTesto 56"/>
          <p:cNvSpPr txBox="1"/>
          <p:nvPr/>
        </p:nvSpPr>
        <p:spPr>
          <a:xfrm>
            <a:off x="6498413" y="2139302"/>
            <a:ext cx="551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Sardi</a:t>
            </a:r>
          </a:p>
        </p:txBody>
      </p:sp>
      <p:sp>
        <p:nvSpPr>
          <p:cNvPr id="58" name="CasellaDiTesto 57"/>
          <p:cNvSpPr txBox="1"/>
          <p:nvPr/>
        </p:nvSpPr>
        <p:spPr>
          <a:xfrm>
            <a:off x="7131260" y="2717230"/>
            <a:ext cx="8424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Filadelfia</a:t>
            </a:r>
          </a:p>
        </p:txBody>
      </p:sp>
      <p:sp>
        <p:nvSpPr>
          <p:cNvPr id="59" name="CasellaDiTesto 58"/>
          <p:cNvSpPr txBox="1"/>
          <p:nvPr/>
        </p:nvSpPr>
        <p:spPr>
          <a:xfrm>
            <a:off x="8120264" y="3927729"/>
            <a:ext cx="8275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Laodicea</a:t>
            </a:r>
          </a:p>
        </p:txBody>
      </p:sp>
      <p:sp>
        <p:nvSpPr>
          <p:cNvPr id="85" name="CasellaDiTesto 84"/>
          <p:cNvSpPr txBox="1"/>
          <p:nvPr/>
        </p:nvSpPr>
        <p:spPr>
          <a:xfrm>
            <a:off x="1947700" y="6008735"/>
            <a:ext cx="7318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Patmos</a:t>
            </a:r>
          </a:p>
        </p:txBody>
      </p:sp>
      <p:sp>
        <p:nvSpPr>
          <p:cNvPr id="86" name="CasellaDiTesto 85"/>
          <p:cNvSpPr txBox="1"/>
          <p:nvPr/>
        </p:nvSpPr>
        <p:spPr>
          <a:xfrm>
            <a:off x="2765653" y="60087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87" name="Rettangolo 86"/>
          <p:cNvSpPr/>
          <p:nvPr/>
        </p:nvSpPr>
        <p:spPr>
          <a:xfrm>
            <a:off x="1308620" y="6218176"/>
            <a:ext cx="25117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dirty="0"/>
              <a:t>Claudio Tolomeo (II sec.):   55°40'E 37°00'N</a:t>
            </a:r>
          </a:p>
          <a:p>
            <a:r>
              <a:rPr lang="it-IT" sz="1000" dirty="0"/>
              <a:t>Coordinate attuali del sito: 26°55'E 37°33’N</a:t>
            </a:r>
          </a:p>
        </p:txBody>
      </p:sp>
      <p:sp>
        <p:nvSpPr>
          <p:cNvPr id="88" name="Rettangolo 87"/>
          <p:cNvSpPr/>
          <p:nvPr/>
        </p:nvSpPr>
        <p:spPr>
          <a:xfrm>
            <a:off x="2980160" y="4142477"/>
            <a:ext cx="24534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dirty="0"/>
              <a:t>Claudio Tolomeo (II sec.):   57°40'E 37°40'N</a:t>
            </a:r>
          </a:p>
          <a:p>
            <a:r>
              <a:rPr lang="it-IT" sz="1000" dirty="0"/>
              <a:t>Coordinate attuali del sito: 27°33'E 37°94’N</a:t>
            </a:r>
          </a:p>
        </p:txBody>
      </p:sp>
      <p:sp>
        <p:nvSpPr>
          <p:cNvPr id="89" name="Rettangolo 88"/>
          <p:cNvSpPr/>
          <p:nvPr/>
        </p:nvSpPr>
        <p:spPr>
          <a:xfrm>
            <a:off x="2505003" y="2642672"/>
            <a:ext cx="24735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dirty="0"/>
              <a:t>Claudio Tolomeo (II sec.):   57°40'E 38°35'N</a:t>
            </a:r>
          </a:p>
          <a:p>
            <a:r>
              <a:rPr lang="it-IT" sz="1000" dirty="0"/>
              <a:t>Coordinate attuali del sito: 27°15'E 38°40’N</a:t>
            </a:r>
          </a:p>
        </p:txBody>
      </p:sp>
      <p:sp>
        <p:nvSpPr>
          <p:cNvPr id="90" name="Rettangolo 89"/>
          <p:cNvSpPr/>
          <p:nvPr/>
        </p:nvSpPr>
        <p:spPr>
          <a:xfrm>
            <a:off x="2564018" y="647525"/>
            <a:ext cx="25288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dirty="0"/>
              <a:t>Claudio Tolomeo (II sec.):   57°25'E 39°45'N</a:t>
            </a:r>
          </a:p>
          <a:p>
            <a:r>
              <a:rPr lang="it-IT" sz="1000" dirty="0"/>
              <a:t>Coordinate attuali del sito: 27°18'E 39°13’N</a:t>
            </a:r>
          </a:p>
        </p:txBody>
      </p:sp>
      <p:sp>
        <p:nvSpPr>
          <p:cNvPr id="91" name="Rettangolo 90"/>
          <p:cNvSpPr/>
          <p:nvPr/>
        </p:nvSpPr>
        <p:spPr>
          <a:xfrm>
            <a:off x="4187895" y="1006956"/>
            <a:ext cx="25307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dirty="0"/>
              <a:t>Claudio Tolomeo (II sec.):   58°00'E 39°20'N</a:t>
            </a:r>
          </a:p>
          <a:p>
            <a:r>
              <a:rPr lang="it-IT" sz="1000" dirty="0"/>
              <a:t>Coordinate attuali del sito: 27°83'E 38°90’N</a:t>
            </a:r>
          </a:p>
        </p:txBody>
      </p:sp>
      <p:sp>
        <p:nvSpPr>
          <p:cNvPr id="92" name="Rettangolo 91"/>
          <p:cNvSpPr/>
          <p:nvPr/>
        </p:nvSpPr>
        <p:spPr>
          <a:xfrm>
            <a:off x="5433646" y="2379855"/>
            <a:ext cx="25307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dirty="0"/>
              <a:t>Claudio Tolomeo (II sec.):   58°20'E 38°45'N</a:t>
            </a:r>
          </a:p>
          <a:p>
            <a:r>
              <a:rPr lang="it-IT" sz="1000" dirty="0"/>
              <a:t>Coordinate attuali del sito: 28°04'E 38°49’N</a:t>
            </a:r>
          </a:p>
        </p:txBody>
      </p:sp>
      <p:sp>
        <p:nvSpPr>
          <p:cNvPr id="93" name="Rettangolo 92"/>
          <p:cNvSpPr/>
          <p:nvPr/>
        </p:nvSpPr>
        <p:spPr>
          <a:xfrm>
            <a:off x="5850430" y="2974786"/>
            <a:ext cx="24885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dirty="0"/>
              <a:t>Claudio Tolomeo (II sec.):   59°00'E 38°50'N</a:t>
            </a:r>
          </a:p>
          <a:p>
            <a:r>
              <a:rPr lang="it-IT" sz="1000" dirty="0"/>
              <a:t>Coordinate attuali del sito: 28°51'E 38°35’N</a:t>
            </a:r>
          </a:p>
        </p:txBody>
      </p:sp>
      <p:sp>
        <p:nvSpPr>
          <p:cNvPr id="94" name="Rettangolo 93"/>
          <p:cNvSpPr/>
          <p:nvPr/>
        </p:nvSpPr>
        <p:spPr>
          <a:xfrm>
            <a:off x="6719986" y="4283536"/>
            <a:ext cx="24240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dirty="0"/>
              <a:t>Claudio Tolomeo (II sec.):   59°45'E 38°20'N</a:t>
            </a:r>
          </a:p>
          <a:p>
            <a:r>
              <a:rPr lang="it-IT" sz="1000" dirty="0"/>
              <a:t>Coordinate attuali del sito: 29°09'E 37°93’N</a:t>
            </a:r>
          </a:p>
        </p:txBody>
      </p:sp>
    </p:spTree>
    <p:extLst>
      <p:ext uri="{BB962C8B-B14F-4D97-AF65-F5344CB8AC3E}">
        <p14:creationId xmlns:p14="http://schemas.microsoft.com/office/powerpoint/2010/main" val="135540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5" grpId="0"/>
      <p:bldP spid="56" grpId="0"/>
      <p:bldP spid="57" grpId="0"/>
      <p:bldP spid="58" grpId="0"/>
      <p:bldP spid="59" grpId="0"/>
      <p:bldP spid="85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4123</TotalTime>
  <Words>135</Words>
  <Application>Microsoft Macintosh PowerPoint</Application>
  <PresentationFormat>Presentazione su schermo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Company>SEMINARIO SAN GAUDENZIO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 SILVIO BARBAGLIA</dc:creator>
  <cp:lastModifiedBy>SILVIO BARBAGLIA</cp:lastModifiedBy>
  <cp:revision>16</cp:revision>
  <dcterms:created xsi:type="dcterms:W3CDTF">2019-04-16T10:19:24Z</dcterms:created>
  <dcterms:modified xsi:type="dcterms:W3CDTF">2019-05-10T21:54:48Z</dcterms:modified>
</cp:coreProperties>
</file>